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3" r:id="rId2"/>
    <p:sldId id="269" r:id="rId3"/>
    <p:sldId id="271" r:id="rId4"/>
    <p:sldId id="270" r:id="rId5"/>
    <p:sldId id="272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3071-992E-47B1-B5F1-330846BBC576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82E8-926A-4820-978E-D7A4E6D2D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65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3071-992E-47B1-B5F1-330846BBC576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82E8-926A-4820-978E-D7A4E6D2D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3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3071-992E-47B1-B5F1-330846BBC576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82E8-926A-4820-978E-D7A4E6D2DA0E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697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3071-992E-47B1-B5F1-330846BBC576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82E8-926A-4820-978E-D7A4E6D2D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337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3071-992E-47B1-B5F1-330846BBC576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82E8-926A-4820-978E-D7A4E6D2DA0E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835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3071-992E-47B1-B5F1-330846BBC576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82E8-926A-4820-978E-D7A4E6D2D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13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3071-992E-47B1-B5F1-330846BBC576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82E8-926A-4820-978E-D7A4E6D2D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795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3071-992E-47B1-B5F1-330846BBC576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82E8-926A-4820-978E-D7A4E6D2D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185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, 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83F2-1AD7-1F49-AA58-84899174CC72}" type="datetime2">
              <a:rPr lang="fr-FR" smtClean="0"/>
              <a:t>mercredi 6 décembre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Stackr | 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98BB-BA38-7641-A130-D06CA5660C1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540328" y="540328"/>
            <a:ext cx="11111344" cy="6732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D94543"/>
                </a:solidFill>
                <a:latin typeface="Sinkin Sans 400" charset="0"/>
                <a:ea typeface="Sinkin Sans 400" charset="0"/>
                <a:cs typeface="Sinkin Sans 400" charset="0"/>
              </a:defRPr>
            </a:lvl1pPr>
          </a:lstStyle>
          <a:p>
            <a:r>
              <a:rPr lang="fr-FR" dirty="0" smtClean="0"/>
              <a:t>TITRE 1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>
          <a:xfrm>
            <a:off x="540328" y="1645223"/>
            <a:ext cx="11111344" cy="3654711"/>
          </a:xfrm>
          <a:prstGeom prst="rect">
            <a:avLst/>
          </a:prstGeom>
        </p:spPr>
        <p:txBody>
          <a:bodyPr/>
          <a:lstStyle>
            <a:lvl1pPr>
              <a:buClr>
                <a:srgbClr val="D94543"/>
              </a:buClr>
              <a:defRPr sz="2400" b="0" i="0">
                <a:solidFill>
                  <a:srgbClr val="575756"/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>
              <a:buClr>
                <a:srgbClr val="D94543"/>
              </a:buClr>
              <a:defRPr sz="2400" b="0" i="0">
                <a:solidFill>
                  <a:srgbClr val="575756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>
              <a:buClr>
                <a:srgbClr val="D94543"/>
              </a:buClr>
              <a:defRPr sz="2400" b="0" i="0">
                <a:solidFill>
                  <a:srgbClr val="575756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>
              <a:buClr>
                <a:srgbClr val="D94543"/>
              </a:buClr>
              <a:defRPr sz="2400" b="0" i="0">
                <a:solidFill>
                  <a:srgbClr val="575756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>
              <a:buClr>
                <a:srgbClr val="D94543"/>
              </a:buClr>
              <a:defRPr sz="2400" b="0" i="0">
                <a:solidFill>
                  <a:srgbClr val="575756"/>
                </a:solidFill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539750" y="5921747"/>
            <a:ext cx="11111922" cy="609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1">
                <a:solidFill>
                  <a:srgbClr val="575756"/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9316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3071-992E-47B1-B5F1-330846BBC576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82E8-926A-4820-978E-D7A4E6D2D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76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3071-992E-47B1-B5F1-330846BBC576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82E8-926A-4820-978E-D7A4E6D2D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4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3071-992E-47B1-B5F1-330846BBC576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82E8-926A-4820-978E-D7A4E6D2D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80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3071-992E-47B1-B5F1-330846BBC576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82E8-926A-4820-978E-D7A4E6D2D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28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3071-992E-47B1-B5F1-330846BBC576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82E8-926A-4820-978E-D7A4E6D2D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05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3071-992E-47B1-B5F1-330846BBC576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82E8-926A-4820-978E-D7A4E6D2D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54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3071-992E-47B1-B5F1-330846BBC576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82E8-926A-4820-978E-D7A4E6D2D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4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3071-992E-47B1-B5F1-330846BBC576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82E8-926A-4820-978E-D7A4E6D2D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52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3071-992E-47B1-B5F1-330846BBC576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6B82E8-926A-4820-978E-D7A4E6D2D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16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1448570"/>
            <a:ext cx="7766936" cy="1646302"/>
          </a:xfrm>
        </p:spPr>
        <p:txBody>
          <a:bodyPr/>
          <a:lstStyle/>
          <a:p>
            <a:r>
              <a:rPr lang="fr-FR" dirty="0" smtClean="0"/>
              <a:t>Présentation du nouveau système d’accès en déchèterie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7067" y="3244501"/>
            <a:ext cx="7766936" cy="1096899"/>
          </a:xfrm>
        </p:spPr>
        <p:txBody>
          <a:bodyPr/>
          <a:lstStyle/>
          <a:p>
            <a:r>
              <a:rPr lang="fr-FR" dirty="0" smtClean="0"/>
              <a:t>Communauté de communes de la Plaine de l’Ain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70" y="4029444"/>
            <a:ext cx="2632671" cy="24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83F2-1AD7-1F49-AA58-84899174CC72}" type="datetime2">
              <a:rPr lang="fr-FR" smtClean="0"/>
              <a:t>mercredi 6 décembre 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Stackr | Titre de la présentation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98BB-BA38-7641-A130-D06CA5660C1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Création de compte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" y="1376727"/>
            <a:ext cx="11986271" cy="5072559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H="1">
            <a:off x="9532726" y="3148075"/>
            <a:ext cx="1494692" cy="764931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0845223" y="2864882"/>
            <a:ext cx="111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Cliquez ici</a:t>
            </a:r>
          </a:p>
        </p:txBody>
      </p:sp>
    </p:spTree>
    <p:extLst>
      <p:ext uri="{BB962C8B-B14F-4D97-AF65-F5344CB8AC3E}">
        <p14:creationId xmlns:p14="http://schemas.microsoft.com/office/powerpoint/2010/main" val="40105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83F2-1AD7-1F49-AA58-84899174CC72}" type="datetime2">
              <a:rPr lang="fr-FR" smtClean="0"/>
              <a:t>mercredi 6 décembre 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Stackr | Titre de la présentation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98BB-BA38-7641-A130-D06CA5660C1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34111" y="324424"/>
            <a:ext cx="11111344" cy="673262"/>
          </a:xfrm>
        </p:spPr>
        <p:txBody>
          <a:bodyPr/>
          <a:lstStyle/>
          <a:p>
            <a:r>
              <a:rPr lang="fr-FR" dirty="0"/>
              <a:t>Création de compte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1" y="1119823"/>
            <a:ext cx="11447585" cy="5478573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V="1">
            <a:off x="1565031" y="4668715"/>
            <a:ext cx="1266092" cy="105508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2986" y="4589557"/>
            <a:ext cx="178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Cochez la case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5750169" y="3859109"/>
            <a:ext cx="2198077" cy="158976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948246" y="3753931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Téléchargez le justificatif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77334" y="2254526"/>
            <a:ext cx="1508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Remplissez vos informations personnel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6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83F2-1AD7-1F49-AA58-84899174CC72}" type="datetime2">
              <a:rPr lang="fr-FR" smtClean="0"/>
              <a:t>mercredi 6 décembre 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Stackr | Titre de la présentation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Mail de validation sur votre adresse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9" y="1464286"/>
            <a:ext cx="11570043" cy="4576029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H="1">
            <a:off x="4290646" y="3412901"/>
            <a:ext cx="2690446" cy="155812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910754" y="3161186"/>
            <a:ext cx="111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Cliquez ici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222131" y="4176346"/>
            <a:ext cx="782515" cy="193431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0" y="3532965"/>
            <a:ext cx="145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 d’utilisateur et mot de passe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824750" y="1862529"/>
            <a:ext cx="401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 mail peux arriver dans vos spams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23" y="1900179"/>
            <a:ext cx="294031" cy="2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83F2-1AD7-1F49-AA58-84899174CC72}" type="datetime2">
              <a:rPr lang="fr-FR" smtClean="0"/>
              <a:t>mercredi 6 décembre 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Stackr | Titre de la présentation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98BB-BA38-7641-A130-D06CA5660C1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Connexion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" y="1280639"/>
            <a:ext cx="11986271" cy="5072559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688123" y="3666392"/>
            <a:ext cx="720969" cy="79131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365741" y="3599345"/>
            <a:ext cx="393823" cy="146178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409092" y="3745523"/>
            <a:ext cx="263770" cy="175846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23949" y="3006859"/>
            <a:ext cx="1537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 d’utilisateur et mot de passe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04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t="-214" r="36073" b="21950"/>
          <a:stretch/>
        </p:blipFill>
        <p:spPr>
          <a:xfrm>
            <a:off x="391622" y="1316238"/>
            <a:ext cx="7968607" cy="5506396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83F2-1AD7-1F49-AA58-84899174CC72}" type="datetime2">
              <a:rPr lang="fr-FR" smtClean="0"/>
              <a:t>mercredi 6 décembre 2017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Inscription des véhicules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488672" y="3123035"/>
            <a:ext cx="146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véhicule par onglet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8117072" y="3446201"/>
            <a:ext cx="1371600" cy="52754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7293592" y="2056232"/>
            <a:ext cx="1181854" cy="379057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475446" y="2404545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Etat du compte</a:t>
            </a:r>
          </a:p>
        </p:txBody>
      </p:sp>
    </p:spTree>
    <p:extLst>
      <p:ext uri="{BB962C8B-B14F-4D97-AF65-F5344CB8AC3E}">
        <p14:creationId xmlns:p14="http://schemas.microsoft.com/office/powerpoint/2010/main" val="40189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83F2-1AD7-1F49-AA58-84899174CC72}" type="datetime2">
              <a:rPr lang="fr-FR" smtClean="0"/>
              <a:t>mercredi 6 décembre 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Stackr | Titre de la présentation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98BB-BA38-7641-A130-D06CA5660C1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Inscription des véhicules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8" y="1290316"/>
            <a:ext cx="11507266" cy="531741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72095" y="2236124"/>
            <a:ext cx="1596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Remplissez les informations de votre carte grise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9484822" y="3472579"/>
            <a:ext cx="690577" cy="708723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161289" y="4181302"/>
            <a:ext cx="2647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Cliquez ici après avoir télécharger votre copie de carte grise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3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943" b="20463"/>
          <a:stretch/>
        </p:blipFill>
        <p:spPr>
          <a:xfrm>
            <a:off x="2173185" y="143261"/>
            <a:ext cx="8863456" cy="6714739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83F2-1AD7-1F49-AA58-84899174CC72}" type="datetime2">
              <a:rPr lang="fr-FR" smtClean="0"/>
              <a:t>mercredi 6 décembre 2017</a:t>
            </a:fld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7194777" y="1648633"/>
            <a:ext cx="3217985" cy="870439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548844" y="1358135"/>
            <a:ext cx="244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Suppression de véhicule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1099039" y="3012086"/>
            <a:ext cx="1415562" cy="35169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62424" y="2672862"/>
            <a:ext cx="147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Création nouveau mot de passe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173185" y="5277911"/>
            <a:ext cx="189107" cy="342149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6174" y="4908579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Cochez puis enregistrez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1033725" y="953131"/>
            <a:ext cx="1415562" cy="35169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01501" y="696429"/>
            <a:ext cx="1595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Compte validé par la CCPA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b="1" dirty="0"/>
              <a:t>Quels matériels sont installés sur le site ?</a:t>
            </a:r>
            <a:br>
              <a:rPr lang="fr-FR" sz="3200" b="1" dirty="0"/>
            </a:br>
            <a:endParaRPr lang="fr-FR" sz="32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Des capteurs pour lire la plaque avant du </a:t>
            </a:r>
            <a:r>
              <a:rPr lang="fr-FR" dirty="0" smtClean="0"/>
              <a:t>véhicule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Des barrières automatiques pour fluidifier et sécuriser les </a:t>
            </a:r>
            <a:r>
              <a:rPr lang="fr-FR" dirty="0" smtClean="0"/>
              <a:t>accès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Un panneau d’affichage pour </a:t>
            </a:r>
            <a:r>
              <a:rPr lang="fr-FR" dirty="0" smtClean="0"/>
              <a:t>indiquer </a:t>
            </a:r>
            <a:r>
              <a:rPr lang="fr-FR" dirty="0"/>
              <a:t>des messages clairs aux </a:t>
            </a:r>
            <a:r>
              <a:rPr lang="fr-FR" dirty="0" smtClean="0"/>
              <a:t>usagers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" name="Picture 2" descr="P:\CdcPlaineDeL'ain\DecheterieVillebois\30_Etude_fonctionnelle\CP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73" y="67362"/>
            <a:ext cx="1708886" cy="113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3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passage en déchèterie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34" y="2991141"/>
            <a:ext cx="3054350" cy="93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2"/>
          <p:cNvSpPr txBox="1"/>
          <p:nvPr/>
        </p:nvSpPr>
        <p:spPr>
          <a:xfrm>
            <a:off x="807450" y="1832103"/>
            <a:ext cx="783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L</a:t>
            </a:r>
            <a:r>
              <a:rPr lang="fr-FR" b="1" dirty="0" smtClean="0"/>
              <a:t>a caméra lit la plaque d’immatriculation, lorsque le </a:t>
            </a:r>
            <a:r>
              <a:rPr lang="fr-FR" b="1" dirty="0"/>
              <a:t>véhicule se présente </a:t>
            </a:r>
            <a:r>
              <a:rPr lang="fr-FR" b="1" dirty="0" smtClean="0"/>
              <a:t>devant </a:t>
            </a:r>
            <a:r>
              <a:rPr lang="fr-FR" b="1" dirty="0"/>
              <a:t>la </a:t>
            </a:r>
            <a:r>
              <a:rPr lang="fr-FR" b="1" dirty="0" smtClean="0"/>
              <a:t>barrière.</a:t>
            </a:r>
            <a:endParaRPr lang="fr-FR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6158767" y="2616491"/>
            <a:ext cx="122003" cy="1925026"/>
            <a:chOff x="3635896" y="3458559"/>
            <a:chExt cx="122003" cy="1925026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3458559"/>
              <a:ext cx="119063" cy="1306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836" y="4077072"/>
              <a:ext cx="119063" cy="1306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ZoneTexte 14"/>
          <p:cNvSpPr txBox="1"/>
          <p:nvPr/>
        </p:nvSpPr>
        <p:spPr>
          <a:xfrm>
            <a:off x="6319543" y="3679733"/>
            <a:ext cx="3953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 smtClean="0"/>
              <a:t>Si le véhicule est inscrit alors l’accès est possible. Dans le cas contraire, le </a:t>
            </a:r>
            <a:r>
              <a:rPr lang="fr-FR" b="1" dirty="0" smtClean="0"/>
              <a:t>véhicule n’est pas autorisé à entrer.</a:t>
            </a:r>
            <a:endParaRPr lang="fr-FR" b="1" dirty="0"/>
          </a:p>
        </p:txBody>
      </p:sp>
      <p:sp>
        <p:nvSpPr>
          <p:cNvPr id="14" name="Flèche à angle droit 13"/>
          <p:cNvSpPr/>
          <p:nvPr/>
        </p:nvSpPr>
        <p:spPr>
          <a:xfrm>
            <a:off x="9035227" y="4607620"/>
            <a:ext cx="1008112" cy="649482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2836862" y="4075111"/>
            <a:ext cx="2571749" cy="1162049"/>
            <a:chOff x="1787" y="2567"/>
            <a:chExt cx="1620" cy="732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87" y="2567"/>
              <a:ext cx="1619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805" y="2621"/>
              <a:ext cx="1590" cy="67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" y="2621"/>
              <a:ext cx="1587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1805" y="2621"/>
              <a:ext cx="1590" cy="67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805" y="2615"/>
              <a:ext cx="1602" cy="68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1806" y="2618"/>
              <a:ext cx="1593" cy="673"/>
            </a:xfrm>
            <a:custGeom>
              <a:avLst/>
              <a:gdLst>
                <a:gd name="T0" fmla="*/ 8 w 4249"/>
                <a:gd name="T1" fmla="*/ 1778 h 1794"/>
                <a:gd name="T2" fmla="*/ 4241 w 4249"/>
                <a:gd name="T3" fmla="*/ 1778 h 1794"/>
                <a:gd name="T4" fmla="*/ 4233 w 4249"/>
                <a:gd name="T5" fmla="*/ 1786 h 1794"/>
                <a:gd name="T6" fmla="*/ 4233 w 4249"/>
                <a:gd name="T7" fmla="*/ 8 h 1794"/>
                <a:gd name="T8" fmla="*/ 4241 w 4249"/>
                <a:gd name="T9" fmla="*/ 16 h 1794"/>
                <a:gd name="T10" fmla="*/ 8 w 4249"/>
                <a:gd name="T11" fmla="*/ 16 h 1794"/>
                <a:gd name="T12" fmla="*/ 16 w 4249"/>
                <a:gd name="T13" fmla="*/ 8 h 1794"/>
                <a:gd name="T14" fmla="*/ 16 w 4249"/>
                <a:gd name="T15" fmla="*/ 1786 h 1794"/>
                <a:gd name="T16" fmla="*/ 8 w 4249"/>
                <a:gd name="T17" fmla="*/ 1794 h 1794"/>
                <a:gd name="T18" fmla="*/ 0 w 4249"/>
                <a:gd name="T19" fmla="*/ 1786 h 1794"/>
                <a:gd name="T20" fmla="*/ 0 w 4249"/>
                <a:gd name="T21" fmla="*/ 8 h 1794"/>
                <a:gd name="T22" fmla="*/ 8 w 4249"/>
                <a:gd name="T23" fmla="*/ 0 h 1794"/>
                <a:gd name="T24" fmla="*/ 4241 w 4249"/>
                <a:gd name="T25" fmla="*/ 0 h 1794"/>
                <a:gd name="T26" fmla="*/ 4249 w 4249"/>
                <a:gd name="T27" fmla="*/ 8 h 1794"/>
                <a:gd name="T28" fmla="*/ 4249 w 4249"/>
                <a:gd name="T29" fmla="*/ 1786 h 1794"/>
                <a:gd name="T30" fmla="*/ 4241 w 4249"/>
                <a:gd name="T31" fmla="*/ 1794 h 1794"/>
                <a:gd name="T32" fmla="*/ 8 w 4249"/>
                <a:gd name="T33" fmla="*/ 1794 h 1794"/>
                <a:gd name="T34" fmla="*/ 0 w 4249"/>
                <a:gd name="T35" fmla="*/ 1786 h 1794"/>
                <a:gd name="T36" fmla="*/ 8 w 4249"/>
                <a:gd name="T37" fmla="*/ 1778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9" h="1794">
                  <a:moveTo>
                    <a:pt x="8" y="1778"/>
                  </a:moveTo>
                  <a:lnTo>
                    <a:pt x="4241" y="1778"/>
                  </a:lnTo>
                  <a:lnTo>
                    <a:pt x="4233" y="1786"/>
                  </a:lnTo>
                  <a:lnTo>
                    <a:pt x="4233" y="8"/>
                  </a:lnTo>
                  <a:lnTo>
                    <a:pt x="4241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786"/>
                  </a:lnTo>
                  <a:cubicBezTo>
                    <a:pt x="16" y="1791"/>
                    <a:pt x="12" y="1794"/>
                    <a:pt x="8" y="1794"/>
                  </a:cubicBezTo>
                  <a:cubicBezTo>
                    <a:pt x="3" y="1794"/>
                    <a:pt x="0" y="1791"/>
                    <a:pt x="0" y="1786"/>
                  </a:cubicBezTo>
                  <a:lnTo>
                    <a:pt x="0" y="8"/>
                  </a:lnTo>
                  <a:cubicBezTo>
                    <a:pt x="0" y="4"/>
                    <a:pt x="3" y="0"/>
                    <a:pt x="8" y="0"/>
                  </a:cubicBezTo>
                  <a:lnTo>
                    <a:pt x="4241" y="0"/>
                  </a:lnTo>
                  <a:cubicBezTo>
                    <a:pt x="4245" y="0"/>
                    <a:pt x="4249" y="4"/>
                    <a:pt x="4249" y="8"/>
                  </a:cubicBezTo>
                  <a:lnTo>
                    <a:pt x="4249" y="1786"/>
                  </a:lnTo>
                  <a:cubicBezTo>
                    <a:pt x="4249" y="1791"/>
                    <a:pt x="4245" y="1794"/>
                    <a:pt x="4241" y="1794"/>
                  </a:cubicBezTo>
                  <a:lnTo>
                    <a:pt x="8" y="1794"/>
                  </a:lnTo>
                  <a:cubicBezTo>
                    <a:pt x="3" y="1794"/>
                    <a:pt x="0" y="1791"/>
                    <a:pt x="0" y="1786"/>
                  </a:cubicBezTo>
                  <a:cubicBezTo>
                    <a:pt x="0" y="1782"/>
                    <a:pt x="3" y="1778"/>
                    <a:pt x="8" y="177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805" y="2615"/>
              <a:ext cx="1602" cy="68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1871" y="2615"/>
              <a:ext cx="1464" cy="68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1874" y="2618"/>
              <a:ext cx="1457" cy="673"/>
            </a:xfrm>
            <a:custGeom>
              <a:avLst/>
              <a:gdLst>
                <a:gd name="T0" fmla="*/ 0 w 3887"/>
                <a:gd name="T1" fmla="*/ 1786 h 1794"/>
                <a:gd name="T2" fmla="*/ 0 w 3887"/>
                <a:gd name="T3" fmla="*/ 8 h 1794"/>
                <a:gd name="T4" fmla="*/ 8 w 3887"/>
                <a:gd name="T5" fmla="*/ 0 h 1794"/>
                <a:gd name="T6" fmla="*/ 16 w 3887"/>
                <a:gd name="T7" fmla="*/ 8 h 1794"/>
                <a:gd name="T8" fmla="*/ 16 w 3887"/>
                <a:gd name="T9" fmla="*/ 1786 h 1794"/>
                <a:gd name="T10" fmla="*/ 8 w 3887"/>
                <a:gd name="T11" fmla="*/ 1794 h 1794"/>
                <a:gd name="T12" fmla="*/ 0 w 3887"/>
                <a:gd name="T13" fmla="*/ 1786 h 1794"/>
                <a:gd name="T14" fmla="*/ 3871 w 3887"/>
                <a:gd name="T15" fmla="*/ 1786 h 1794"/>
                <a:gd name="T16" fmla="*/ 3871 w 3887"/>
                <a:gd name="T17" fmla="*/ 8 h 1794"/>
                <a:gd name="T18" fmla="*/ 3879 w 3887"/>
                <a:gd name="T19" fmla="*/ 0 h 1794"/>
                <a:gd name="T20" fmla="*/ 3887 w 3887"/>
                <a:gd name="T21" fmla="*/ 8 h 1794"/>
                <a:gd name="T22" fmla="*/ 3887 w 3887"/>
                <a:gd name="T23" fmla="*/ 1786 h 1794"/>
                <a:gd name="T24" fmla="*/ 3879 w 3887"/>
                <a:gd name="T25" fmla="*/ 1794 h 1794"/>
                <a:gd name="T26" fmla="*/ 3871 w 3887"/>
                <a:gd name="T27" fmla="*/ 1786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87" h="1794">
                  <a:moveTo>
                    <a:pt x="0" y="1786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lnTo>
                    <a:pt x="16" y="1786"/>
                  </a:lnTo>
                  <a:cubicBezTo>
                    <a:pt x="16" y="1791"/>
                    <a:pt x="13" y="1794"/>
                    <a:pt x="8" y="1794"/>
                  </a:cubicBezTo>
                  <a:cubicBezTo>
                    <a:pt x="4" y="1794"/>
                    <a:pt x="0" y="1791"/>
                    <a:pt x="0" y="1786"/>
                  </a:cubicBezTo>
                  <a:close/>
                  <a:moveTo>
                    <a:pt x="3871" y="1786"/>
                  </a:moveTo>
                  <a:lnTo>
                    <a:pt x="3871" y="8"/>
                  </a:lnTo>
                  <a:cubicBezTo>
                    <a:pt x="3871" y="4"/>
                    <a:pt x="3874" y="0"/>
                    <a:pt x="3879" y="0"/>
                  </a:cubicBezTo>
                  <a:cubicBezTo>
                    <a:pt x="3883" y="0"/>
                    <a:pt x="3887" y="4"/>
                    <a:pt x="3887" y="8"/>
                  </a:cubicBezTo>
                  <a:lnTo>
                    <a:pt x="3887" y="1786"/>
                  </a:lnTo>
                  <a:cubicBezTo>
                    <a:pt x="3887" y="1791"/>
                    <a:pt x="3883" y="1794"/>
                    <a:pt x="3879" y="1794"/>
                  </a:cubicBezTo>
                  <a:cubicBezTo>
                    <a:pt x="3874" y="1794"/>
                    <a:pt x="3871" y="1791"/>
                    <a:pt x="3871" y="178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1871" y="2615"/>
              <a:ext cx="1464" cy="68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1787" y="2603"/>
              <a:ext cx="1602" cy="6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1797" y="2610"/>
              <a:ext cx="1588" cy="667"/>
            </a:xfrm>
            <a:prstGeom prst="rect">
              <a:avLst/>
            </a:prstGeom>
            <a:noFill/>
            <a:ln w="3175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6"/>
            <p:cNvSpPr>
              <a:spLocks noEditPoints="1"/>
            </p:cNvSpPr>
            <p:nvPr/>
          </p:nvSpPr>
          <p:spPr bwMode="auto">
            <a:xfrm>
              <a:off x="1865" y="2610"/>
              <a:ext cx="1452" cy="667"/>
            </a:xfrm>
            <a:custGeom>
              <a:avLst/>
              <a:gdLst>
                <a:gd name="T0" fmla="*/ 0 w 1452"/>
                <a:gd name="T1" fmla="*/ 667 h 667"/>
                <a:gd name="T2" fmla="*/ 0 w 1452"/>
                <a:gd name="T3" fmla="*/ 0 h 667"/>
                <a:gd name="T4" fmla="*/ 1452 w 1452"/>
                <a:gd name="T5" fmla="*/ 667 h 667"/>
                <a:gd name="T6" fmla="*/ 1452 w 1452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2" h="667">
                  <a:moveTo>
                    <a:pt x="0" y="667"/>
                  </a:moveTo>
                  <a:lnTo>
                    <a:pt x="0" y="0"/>
                  </a:lnTo>
                  <a:moveTo>
                    <a:pt x="1452" y="667"/>
                  </a:moveTo>
                  <a:lnTo>
                    <a:pt x="1452" y="0"/>
                  </a:lnTo>
                </a:path>
              </a:pathLst>
            </a:custGeom>
            <a:noFill/>
            <a:ln w="3175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2243" y="2591"/>
              <a:ext cx="77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itchFamily="34" charset="0"/>
                  <a:cs typeface="Arial" pitchFamily="34" charset="0"/>
                </a:rPr>
                <a:t>BIENVENUE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2285" y="2759"/>
              <a:ext cx="24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itchFamily="34" charset="0"/>
                  <a:cs typeface="Arial" pitchFamily="34" charset="0"/>
                </a:rPr>
                <a:t>BX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2447" y="2759"/>
              <a:ext cx="1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1" i="0" u="none" strike="noStrike" cap="none" normalizeH="0" baseline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" name="Rectangle 20"/>
            <p:cNvSpPr>
              <a:spLocks noChangeArrowheads="1"/>
            </p:cNvSpPr>
            <p:nvPr/>
          </p:nvSpPr>
          <p:spPr bwMode="auto">
            <a:xfrm>
              <a:off x="2489" y="2769"/>
              <a:ext cx="29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itchFamily="34" charset="0"/>
                  <a:cs typeface="Arial" pitchFamily="34" charset="0"/>
                </a:rPr>
                <a:t>453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" name="Rectangle 21"/>
            <p:cNvSpPr>
              <a:spLocks noChangeArrowheads="1"/>
            </p:cNvSpPr>
            <p:nvPr/>
          </p:nvSpPr>
          <p:spPr bwMode="auto">
            <a:xfrm>
              <a:off x="2705" y="2759"/>
              <a:ext cx="1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1" i="0" u="none" strike="noStrike" cap="none" normalizeH="0" baseline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" name="Rectangle 22"/>
            <p:cNvSpPr>
              <a:spLocks noChangeArrowheads="1"/>
            </p:cNvSpPr>
            <p:nvPr/>
          </p:nvSpPr>
          <p:spPr bwMode="auto">
            <a:xfrm>
              <a:off x="2753" y="2769"/>
              <a:ext cx="22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itchFamily="34" charset="0"/>
                  <a:cs typeface="Arial" pitchFamily="34" charset="0"/>
                </a:rPr>
                <a:t>TY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" name="Rectangle 23"/>
            <p:cNvSpPr>
              <a:spLocks noChangeArrowheads="1"/>
            </p:cNvSpPr>
            <p:nvPr/>
          </p:nvSpPr>
          <p:spPr bwMode="auto">
            <a:xfrm>
              <a:off x="2248" y="2933"/>
              <a:ext cx="7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itchFamily="34" charset="0"/>
                  <a:cs typeface="Arial" pitchFamily="34" charset="0"/>
                </a:rPr>
                <a:t>NB PASS 12 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9" name="Picture 2" descr="P:\CdcPlaineDeL'ain\DecheterieVillebois\30_Etude_fonctionnelle\CP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73" y="67362"/>
            <a:ext cx="1708886" cy="113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1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passage en déchèterie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16" y="3402435"/>
            <a:ext cx="3054350" cy="93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5218376" y="2914478"/>
            <a:ext cx="122003" cy="1925026"/>
            <a:chOff x="3635896" y="3458559"/>
            <a:chExt cx="122003" cy="1925026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3458559"/>
              <a:ext cx="119063" cy="1306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836" y="4077072"/>
              <a:ext cx="119063" cy="1306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ZoneTexte 2"/>
          <p:cNvSpPr txBox="1"/>
          <p:nvPr/>
        </p:nvSpPr>
        <p:spPr>
          <a:xfrm>
            <a:off x="1021332" y="1686556"/>
            <a:ext cx="894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En cas de grande affluence, le véhicule </a:t>
            </a:r>
            <a:r>
              <a:rPr lang="fr-FR" b="1" dirty="0" smtClean="0"/>
              <a:t>peut-être amené </a:t>
            </a:r>
            <a:r>
              <a:rPr lang="fr-FR" b="1" dirty="0"/>
              <a:t>à</a:t>
            </a:r>
            <a:r>
              <a:rPr lang="fr-FR" b="1" dirty="0" smtClean="0"/>
              <a:t> </a:t>
            </a:r>
            <a:r>
              <a:rPr lang="fr-FR" b="1" dirty="0"/>
              <a:t>patienter un instant.</a:t>
            </a:r>
            <a:endParaRPr lang="fr-FR" b="1" dirty="0"/>
          </a:p>
        </p:txBody>
      </p:sp>
      <p:sp>
        <p:nvSpPr>
          <p:cNvPr id="13" name="ZoneTexte 9"/>
          <p:cNvSpPr txBox="1"/>
          <p:nvPr/>
        </p:nvSpPr>
        <p:spPr>
          <a:xfrm>
            <a:off x="5938456" y="3133969"/>
            <a:ext cx="395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 smtClean="0"/>
              <a:t>Dans ce cas, le message ci-dessous s’affiche sur le panneau. </a:t>
            </a:r>
            <a:endParaRPr lang="fr-FR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060" y="4618188"/>
            <a:ext cx="257016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P:\CdcPlaineDeL'ain\DecheterieVillebois\30_Etude_fonctionnelle\CP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73" y="67362"/>
            <a:ext cx="1708886" cy="113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passage en déchèterie</a:t>
            </a:r>
          </a:p>
        </p:txBody>
      </p:sp>
      <p:sp>
        <p:nvSpPr>
          <p:cNvPr id="8" name="ZoneTexte 2"/>
          <p:cNvSpPr txBox="1"/>
          <p:nvPr/>
        </p:nvSpPr>
        <p:spPr>
          <a:xfrm>
            <a:off x="2135560" y="1729858"/>
            <a:ext cx="393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Lorsque le véhicule est dans le site rien ne change. L’usager trie ses déchets.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70" y="2689752"/>
            <a:ext cx="2952328" cy="265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ttp://www.seton.fr/media/catalog/product/d/m/dmeu_panpt_4_1_std.lang.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3528205"/>
            <a:ext cx="516628" cy="77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37" y="3306245"/>
            <a:ext cx="2520280" cy="7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9195284" y="2839050"/>
            <a:ext cx="122003" cy="1925026"/>
            <a:chOff x="3635896" y="3458559"/>
            <a:chExt cx="122003" cy="1925026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3458559"/>
              <a:ext cx="119063" cy="1306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836" y="4077072"/>
              <a:ext cx="119063" cy="1306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6386264" y="1729858"/>
            <a:ext cx="3670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Puis se dirige vers la sortie </a:t>
            </a:r>
            <a:r>
              <a:rPr lang="fr-FR" b="1" dirty="0" smtClean="0"/>
              <a:t>et </a:t>
            </a:r>
            <a:r>
              <a:rPr lang="fr-FR" b="1" dirty="0" smtClean="0"/>
              <a:t>laisse sa place à un autre véhicule.</a:t>
            </a:r>
            <a:endParaRPr lang="fr-FR" b="1" dirty="0"/>
          </a:p>
        </p:txBody>
      </p:sp>
      <p:pic>
        <p:nvPicPr>
          <p:cNvPr id="16" name="Picture 2" descr="P:\CdcPlaineDeL'ain\DecheterieVillebois\30_Etude_fonctionnelle\CPA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73" y="67362"/>
            <a:ext cx="1708886" cy="113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49123" y="725363"/>
            <a:ext cx="7878003" cy="1646302"/>
          </a:xfrm>
        </p:spPr>
        <p:txBody>
          <a:bodyPr/>
          <a:lstStyle/>
          <a:p>
            <a:r>
              <a:rPr lang="fr-FR" dirty="0" smtClean="0"/>
              <a:t>Comment créer son compte déchèterie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60190" y="2454790"/>
            <a:ext cx="7766936" cy="1096899"/>
          </a:xfrm>
        </p:spPr>
        <p:txBody>
          <a:bodyPr/>
          <a:lstStyle/>
          <a:p>
            <a:r>
              <a:rPr lang="fr-FR" dirty="0" smtClean="0"/>
              <a:t>Communauté de commune de la Plaine de l’Ain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82" y="4046070"/>
            <a:ext cx="2632671" cy="24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83F2-1AD7-1F49-AA58-84899174CC72}" type="datetime2">
              <a:rPr lang="fr-FR" smtClean="0"/>
              <a:t>mercredi 6 décembre 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Stackr | Titre de la présentation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98BB-BA38-7641-A130-D06CA5660C1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1222" y="203697"/>
            <a:ext cx="11111344" cy="673262"/>
          </a:xfrm>
        </p:spPr>
        <p:txBody>
          <a:bodyPr/>
          <a:lstStyle/>
          <a:p>
            <a:r>
              <a:rPr lang="fr-FR" dirty="0"/>
              <a:t>http://www.cc-plainedelain.fr/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1" y="1216977"/>
            <a:ext cx="12210211" cy="53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83F2-1AD7-1F49-AA58-84899174CC72}" type="datetime2">
              <a:rPr lang="fr-FR" smtClean="0"/>
              <a:t>mercredi 6 décembre 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Stackr | Titre de la présentation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98BB-BA38-7641-A130-D06CA5660C1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http://www.cc-plainedelain.fr/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3" y="1280639"/>
            <a:ext cx="11762595" cy="5177262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V="1">
            <a:off x="1911927" y="2162908"/>
            <a:ext cx="3312000" cy="606669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41290" y="2618436"/>
            <a:ext cx="111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Cliquez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6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83F2-1AD7-1F49-AA58-84899174CC72}" type="datetime2">
              <a:rPr lang="fr-FR" smtClean="0"/>
              <a:t>mercredi 6 décembre 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Stackr | Titre de la présentation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98BB-BA38-7641-A130-D06CA5660C1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http://www.cc-plainedelain.fr/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" y="1463813"/>
            <a:ext cx="11997766" cy="5067534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H="1" flipV="1">
            <a:off x="4783015" y="5161085"/>
            <a:ext cx="975947" cy="52753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758962" y="5029172"/>
            <a:ext cx="111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Cliquez ici</a:t>
            </a:r>
          </a:p>
        </p:txBody>
      </p:sp>
    </p:spTree>
    <p:extLst>
      <p:ext uri="{BB962C8B-B14F-4D97-AF65-F5344CB8AC3E}">
        <p14:creationId xmlns:p14="http://schemas.microsoft.com/office/powerpoint/2010/main" val="15866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355</Words>
  <Application>Microsoft Office PowerPoint</Application>
  <PresentationFormat>Grand écran</PresentationFormat>
  <Paragraphs>78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Roboto Light</vt:lpstr>
      <vt:lpstr>Sinkin Sans 400</vt:lpstr>
      <vt:lpstr>Trebuchet MS</vt:lpstr>
      <vt:lpstr>Wingdings 3</vt:lpstr>
      <vt:lpstr>Facette</vt:lpstr>
      <vt:lpstr>Présentation du nouveau système d’accès en déchèterie</vt:lpstr>
      <vt:lpstr>Quels matériels sont installés sur le site ? </vt:lpstr>
      <vt:lpstr>Le passage en déchèterie</vt:lpstr>
      <vt:lpstr>Le passage en déchèterie</vt:lpstr>
      <vt:lpstr>Le passage en déchèterie</vt:lpstr>
      <vt:lpstr>Comment créer son compte déchèterie</vt:lpstr>
      <vt:lpstr>http://www.cc-plainedelain.fr/</vt:lpstr>
      <vt:lpstr>http://www.cc-plainedelain.fr/</vt:lpstr>
      <vt:lpstr>http://www.cc-plainedelain.fr/</vt:lpstr>
      <vt:lpstr>Création de compte</vt:lpstr>
      <vt:lpstr>Création de compte</vt:lpstr>
      <vt:lpstr>Mail de validation sur votre adresse</vt:lpstr>
      <vt:lpstr>Connexion </vt:lpstr>
      <vt:lpstr>Inscription des véhicules</vt:lpstr>
      <vt:lpstr>Inscription des véhicules</vt:lpstr>
      <vt:lpstr>Présentation PowerPoint</vt:lpstr>
    </vt:vector>
  </TitlesOfParts>
  <Company>NyrhuGroup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Teddy DELOFFRE</dc:creator>
  <cp:lastModifiedBy>Teddy DELOFFRE</cp:lastModifiedBy>
  <cp:revision>14</cp:revision>
  <dcterms:created xsi:type="dcterms:W3CDTF">2017-08-31T12:42:53Z</dcterms:created>
  <dcterms:modified xsi:type="dcterms:W3CDTF">2017-12-06T10:46:02Z</dcterms:modified>
</cp:coreProperties>
</file>